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9144000" cy="5143500" type="screen16x9"/>
  <p:notesSz cx="6858000" cy="9144000"/>
  <p:embeddedFontLst>
    <p:embeddedFont>
      <p:font typeface="Proxima Nov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/>
    <p:restoredTop sz="94597"/>
  </p:normalViewPr>
  <p:slideViewPr>
    <p:cSldViewPr snapToGrid="0" snapToObjects="1">
      <p:cViewPr varScale="1">
        <p:scale>
          <a:sx n="110" d="100"/>
          <a:sy n="110" d="100"/>
        </p:scale>
        <p:origin x="84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ivotal.io/ebooks" TargetMode="External"/><Relationship Id="rId13" Type="http://schemas.openxmlformats.org/officeDocument/2006/relationships/hyperlink" Target="https://www.youtube.com/watch?v=5q-ntJOKYA4" TargetMode="External"/><Relationship Id="rId3" Type="http://schemas.openxmlformats.org/officeDocument/2006/relationships/hyperlink" Target="http://pivotal.io" TargetMode="External"/><Relationship Id="rId7" Type="http://schemas.openxmlformats.org/officeDocument/2006/relationships/hyperlink" Target="https://www.perficient.com/partners/pivotal" TargetMode="External"/><Relationship Id="rId12" Type="http://schemas.openxmlformats.org/officeDocument/2006/relationships/hyperlink" Target="http://goo.gl/BOkxxj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erficient.com/services" TargetMode="External"/><Relationship Id="rId11" Type="http://schemas.openxmlformats.org/officeDocument/2006/relationships/hyperlink" Target="http://goo.gl/XfMp8h" TargetMode="External"/><Relationship Id="rId5" Type="http://schemas.openxmlformats.org/officeDocument/2006/relationships/hyperlink" Target="https://www.perficient.com/" TargetMode="External"/><Relationship Id="rId10" Type="http://schemas.openxmlformats.org/officeDocument/2006/relationships/hyperlink" Target="http://goo.gl/Z3XLm7" TargetMode="External"/><Relationship Id="rId4" Type="http://schemas.openxmlformats.org/officeDocument/2006/relationships/hyperlink" Target="http://pivotal.io/platform" TargetMode="External"/><Relationship Id="rId9" Type="http://schemas.openxmlformats.org/officeDocument/2006/relationships/hyperlink" Target="http://goo.gl/i0wwV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Saint-Louis-Cloud-Foundry-Meetu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eetup.com/GatewayJUG/" TargetMode="External"/><Relationship Id="rId4" Type="http://schemas.openxmlformats.org/officeDocument/2006/relationships/hyperlink" Target="https://www.meetup.com/Saint-Louis-Spring-Meet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Workshop Wrap-up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5027" r="535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Pivotal and Perficient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home –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pivotal.io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Cloud Foundry Platform –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 dirty="0"/>
              <a:t> </a:t>
            </a:r>
            <a:endParaRPr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home -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www.perficient.com</a:t>
            </a:r>
            <a:r>
              <a:rPr lang="en" dirty="0"/>
              <a:t> 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Perficient services -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www.perficient.com/services</a:t>
            </a:r>
            <a:r>
              <a:rPr lang="en" dirty="0"/>
              <a:t> </a:t>
            </a:r>
            <a:endParaRPr lang="en" dirty="0" smtClean="0"/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" dirty="0" smtClean="0"/>
              <a:t>Perficient Pivotal Partnership - </a:t>
            </a:r>
            <a:r>
              <a:rPr lang="en-US" u="sng">
                <a:hlinkClick r:id="rId7"/>
              </a:rPr>
              <a:t>https://www.perficient.com/partners/pivotal</a:t>
            </a:r>
            <a:endParaRPr dirty="0"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Pivotal eBooks –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pivotal.io/ebooks</a:t>
            </a:r>
            <a:r>
              <a:rPr lang="en" dirty="0"/>
              <a:t> </a:t>
            </a:r>
            <a:endParaRPr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Migrating to Cloud-Native Application Architectures - </a:t>
            </a:r>
            <a:r>
              <a:rPr lang="en" sz="1400" u="sng" dirty="0">
                <a:solidFill>
                  <a:schemeClr val="hlink"/>
                </a:solidFill>
                <a:hlinkClick r:id="rId9"/>
              </a:rPr>
              <a:t>http://goo.gl/i0wwV8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Journey, by Duncan Winn - </a:t>
            </a:r>
            <a:r>
              <a:rPr lang="en" sz="1400" u="sng" dirty="0">
                <a:solidFill>
                  <a:schemeClr val="hlink"/>
                </a:solidFill>
                <a:hlinkClick r:id="rId10"/>
              </a:rPr>
              <a:t>http://goo.gl/Z3XLm7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Leading Enterprise Platform powered by Cloud Foundry - </a:t>
            </a:r>
            <a:r>
              <a:rPr lang="en" sz="1400" u="sng" dirty="0">
                <a:solidFill>
                  <a:schemeClr val="hlink"/>
                </a:solidFill>
                <a:hlinkClick r:id="rId11"/>
              </a:rPr>
              <a:t>http://goo.gl/XfMp8h</a:t>
            </a:r>
            <a:r>
              <a:rPr lang="en" sz="1400" dirty="0"/>
              <a:t> </a:t>
            </a:r>
            <a:endParaRPr sz="1400" dirty="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The Cloud Native Journey Webinar Series - </a:t>
            </a:r>
            <a:r>
              <a:rPr lang="en" sz="1400" u="sng" dirty="0">
                <a:solidFill>
                  <a:schemeClr val="hlink"/>
                </a:solidFill>
                <a:hlinkClick r:id="rId12"/>
              </a:rPr>
              <a:t>http://goo.gl/BOkxxj</a:t>
            </a:r>
            <a:r>
              <a:rPr lang="en" sz="1400" dirty="0"/>
              <a:t> </a:t>
            </a:r>
            <a:endParaRPr sz="1400" dirty="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Customer stories - </a:t>
            </a:r>
            <a:r>
              <a:rPr lang="en" sz="1200" u="sng" dirty="0">
                <a:solidFill>
                  <a:schemeClr val="hlink"/>
                </a:solidFill>
                <a:hlinkClick r:id="rId13"/>
              </a:rPr>
              <a:t>https://www.youtube.com/watch?v=5q-ntJOKYA4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Louis </a:t>
            </a:r>
            <a:br>
              <a:rPr lang="en"/>
            </a:br>
            <a:r>
              <a:rPr lang="en"/>
              <a:t>Local Events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http://meetup.com 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3252975" y="549625"/>
            <a:ext cx="56049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Saint Louis Cloud Foundry Meetup </a:t>
            </a:r>
            <a:r>
              <a:rPr lang="en" u="sng">
                <a:solidFill>
                  <a:schemeClr val="hlink"/>
                </a:solidFill>
                <a:hlinkClick r:id="rId3"/>
              </a:rPr>
              <a:t>meetup.com/Saint-Louis-Cloud-Foundry-Meetup/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Saint Louis Spring Spring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meetup.com/Saint-Louis-Spring-Meetup/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St. Louis Java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meetup.com/GatewayJUG/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SpringOne Tour</a:t>
            </a:r>
            <a:r>
              <a:rPr lang="en"/>
              <a:t> St. Louis</a:t>
            </a:r>
            <a:br>
              <a:rPr lang="en"/>
            </a:br>
            <a:r>
              <a:rPr lang="en"/>
              <a:t>May 30-31, 2018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8650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Location</a:t>
            </a:r>
            <a:r>
              <a:rPr lang="en"/>
              <a:t/>
            </a:r>
            <a:br>
              <a:rPr lang="en"/>
            </a:br>
            <a:r>
              <a:rPr lang="en"/>
              <a:t>T-Rex</a:t>
            </a:r>
            <a:br>
              <a:rPr lang="en"/>
            </a:br>
            <a:r>
              <a:rPr lang="en"/>
              <a:t>911 Washington Ave</a:t>
            </a:r>
            <a:br>
              <a:rPr lang="en"/>
            </a:br>
            <a:r>
              <a:rPr lang="en"/>
              <a:t>St. Louis, MO 63101</a:t>
            </a:r>
            <a:br>
              <a:rPr lang="en"/>
            </a:br>
            <a:r>
              <a:rPr lang="en"/>
              <a:t>https://springonetour.io/2018/st-louis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https://springonetour.io/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527" y="0"/>
            <a:ext cx="56129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</a:rPr>
              <a:t>https://springoneplatform.io/</a:t>
            </a:r>
            <a:endParaRPr sz="17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Evaluations - PLEASE fill out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31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sz="4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159</Words>
  <Application>Microsoft Office PowerPoint</Application>
  <PresentationFormat>On-screen Show (16:9)</PresentationFormat>
  <Paragraphs>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Proxima Nova</vt:lpstr>
      <vt:lpstr>Pivotal Presentation Theme v1</vt:lpstr>
      <vt:lpstr>Pivotal Cloud Foundry Workshop Wrap-up</vt:lpstr>
      <vt:lpstr>Pivotal eBooks</vt:lpstr>
      <vt:lpstr>Spring Initializr</vt:lpstr>
      <vt:lpstr>Resources</vt:lpstr>
      <vt:lpstr>St. Louis  Local Events</vt:lpstr>
      <vt:lpstr>SpringOne Tour St. Louis May 30-31, 2018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Dave Stockmann</cp:lastModifiedBy>
  <cp:revision>3</cp:revision>
  <dcterms:modified xsi:type="dcterms:W3CDTF">2018-04-03T01:16:00Z</dcterms:modified>
</cp:coreProperties>
</file>